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2" r:id="rId2"/>
    <p:sldId id="263" r:id="rId3"/>
    <p:sldId id="266" r:id="rId4"/>
    <p:sldId id="276" r:id="rId5"/>
    <p:sldId id="264" r:id="rId6"/>
    <p:sldId id="267" r:id="rId7"/>
    <p:sldId id="265" r:id="rId8"/>
    <p:sldId id="268" r:id="rId9"/>
    <p:sldId id="269" r:id="rId10"/>
    <p:sldId id="270" r:id="rId11"/>
    <p:sldId id="275" r:id="rId12"/>
    <p:sldId id="271" r:id="rId13"/>
    <p:sldId id="260" r:id="rId14"/>
    <p:sldId id="272" r:id="rId15"/>
    <p:sldId id="259" r:id="rId16"/>
    <p:sldId id="258" r:id="rId17"/>
    <p:sldId id="257" r:id="rId18"/>
    <p:sldId id="256" r:id="rId19"/>
    <p:sldId id="273" r:id="rId20"/>
    <p:sldId id="274" r:id="rId21"/>
    <p:sldId id="277" r:id="rId22"/>
    <p:sldId id="280" r:id="rId23"/>
    <p:sldId id="281" r:id="rId24"/>
    <p:sldId id="283" r:id="rId25"/>
    <p:sldId id="279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D6FEA-6798-4DA4-9428-896377976401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525A7-9A24-44F8-B39E-33F4F13F87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9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910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74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099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017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7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2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2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2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29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679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2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170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525A7-9A24-44F8-B39E-33F4F13F87E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6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  <a:endParaRPr lang="ru-RU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&amp;Ucy;&amp;rcy;&amp;ocy;&amp;kcy; &amp;Fcy;&amp;ocy;&amp;tcy;&amp;ocy;&amp;scy;&amp;icy;&amp;ncy;&amp;tcy;&amp;iecy;&amp;zcy; - &amp;ZHcy;&amp;icy;&amp;zcy;&amp;ncy;&amp;softcy; &amp;rcy;&amp;acy;&amp;scy;&amp;tcy;&amp;iecy;&amp;ncy;&amp;icy;&amp;jcy; - &amp;Kcy;&amp;acy;&amp;rcy;&amp;tcy;&amp;icy;&amp;ncy;&amp;kcy;&amp;icy; &amp;pcy;&amp;ocy; &amp;bcy;&amp;icy;&amp;ocy;&amp;lcy;&amp;ocy;&amp;gcy;&amp;i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5253269" cy="393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 – ДО ДВУХ</a:t>
            </a:r>
          </a:p>
          <a:p>
            <a:pPr algn="ctr"/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ДУБ – ДО ШЕСТИСОТ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&amp;Dcy;&amp;lcy;&amp;yacy; &amp;kcy;&amp;ocy;&amp;gcy;&amp;ocy; &amp;tcy;&amp;rcy;&amp;acy;&amp;ncy;&amp;scy;&amp;gcy;&amp;iecy;&amp;ncy;&amp;ncy;&amp;ycy;&amp;jcy; &amp;pcy;&amp;ocy;&amp;dcy;&amp;scy;&amp;ocy;&amp;lcy;&amp;ncy;&amp;iecy;&amp;chcy;&amp;ncy;&amp;icy;&amp;kcy; &amp;ncy;&amp;acy; &amp;Acy;&amp;lcy;&amp;tcy;&amp;acy;&amp;iecy;. &amp;Scy;&amp;ocy;&amp;fcy;&amp;softcy;&amp;yacy; &amp;Bcy;&amp;iecy;&amp;lcy;&amp;ocy;&amp;kcy;&amp;ucy;&amp;rcy;&amp;ocy;&amp;vcy;&amp;acy;, &amp;Mcy;&amp;icy;&amp;khcy;&amp;acy;&amp;icy;&amp;lcy; &amp;SHcy;&amp;icy;&amp;shcy;&amp;icy;&amp;ncy;. &quot; &amp;Pcy;&amp;ocy;&amp;rcy;&amp;tcy;&amp;acy;&amp;lcy; &quot;&amp;Acy;&amp;dcy;&amp;acy;&amp;mcy;&amp;acy;&amp;ncy;&amp;tcy;&quot;:: &amp;Mcy;&amp;icy;&amp;rcy; &amp;Rcy;&amp;iecy;&amp;rcy;&amp;icy;&amp;khcy;&amp;ocy;&amp;vcy; &amp;icy; &amp;Bcy;&amp;lcy;&amp;acy;&amp;vcy;&amp;acy;&amp;tcy;&amp;scy;&amp;kcy;&amp;ocy;&amp;j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392488" cy="3041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&amp;Dcy;&amp;ocy;&amp;bcy;&amp;acy;&amp;vcy;&amp;lcy;&amp;iecy;&amp;ncy;&amp;icy;&amp;iecy; &amp;kcy;&amp;ocy;&amp;mcy;&amp;mcy;&amp;iecy;&amp;ncy;&amp;tcy;&amp;acy;&amp;rcy;&amp;icy;&amp;y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70" y="354127"/>
            <a:ext cx="4313923" cy="2875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веществ в организме животного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Скачать/Download. Animal Kidz - обучающая программа, при помощи - 23 Декабря 2013 - Blog - Daks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353175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&amp;Pcy;&amp;rcy;&amp;iecy;&amp;zcy;&amp;iecy;&amp;ncy;&amp;tcy;&amp;acy;&amp;tscy;&amp;icy;&amp;yacy; &amp;kcy;&amp;rcy;&amp;ocy;&amp;vcy;&amp;iecy;&amp;ncy;&amp;ocy;&amp;scy;&amp;ncy;&amp;acy;&amp;yacy; &amp;scy;&amp;icy;&amp;scy;&amp;tcy;&amp;iecy;&amp;mcy;&amp;acy; 3 &amp;kcy;&amp;lcy;&amp;acy;&amp;scy;&amp;scy; &amp;gcy;&amp;acy;&amp;rcy;&amp;mcy;&amp;ocy;&amp;ncy;&amp;icy;&amp;ya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b="9721"/>
          <a:stretch/>
        </p:blipFill>
        <p:spPr bwMode="auto">
          <a:xfrm>
            <a:off x="755576" y="260648"/>
            <a:ext cx="8029476" cy="61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8518870" cy="643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10 &amp;fcy;&amp;acy;&amp;kcy;&amp;tcy;&amp;ocy;&amp;vcy; &amp;pcy;&amp;rcy;&amp;ocy; &amp;kcy;&amp;rcy;&amp;ocy;&amp;vcy;&amp;softcy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2" y="111560"/>
            <a:ext cx="8551710" cy="64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2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1" y="214290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243688"/>
            <a:ext cx="3448194" cy="316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214686"/>
            <a:ext cx="3214710" cy="317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7166"/>
            <a:ext cx="489564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857232"/>
            <a:ext cx="2671772" cy="44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8462990" cy="27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4500570"/>
            <a:ext cx="8229600" cy="239683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496"/>
            <a:ext cx="2321725" cy="16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714752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2786058"/>
            <a:ext cx="2183870" cy="198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4000504"/>
            <a:ext cx="27622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357166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00042"/>
            <a:ext cx="7500958" cy="562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&amp;SHcy;&amp;ucy;&amp;ncy;&amp;tcy;&amp;icy;&amp;rcy;&amp;ocy;&amp;vcy;&amp;acy;&amp;ncy;&amp;icy;&amp;iecy; &amp;scy;&amp;iecy;&amp;rcy;&amp;dcy;&amp;tscy;&amp;acy; &amp;Vcy;&amp;scy;&amp;iecy; &amp;dcy;&amp;icy;&amp;iecy;&amp;tcy;&amp;ycy; &amp;mcy;&amp;icy;&amp;rcy;&amp;acy; &amp;ncy;&amp;acy; &amp;ocy;&amp;dcy;&amp;ncy;&amp;ocy;&amp;mcy; &amp;scy;&amp;acy;&amp;jcy;&amp;t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ПИТАНИЯ?</a:t>
            </a:r>
            <a:endParaRPr lang="ru-RU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classicistranieri.com/wikipediaforschools/images/2892/289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6096000" cy="4076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6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&amp;Pcy;&amp;tcy;&amp;icy;&amp;tscy; &amp;icy; &amp;mcy;&amp;lcy;&amp;iecy;&amp;kcy;&amp;ocy;&amp;pcy;&amp;icy;&amp;tcy;&amp;acy;&amp;yucy;&amp;shchcy;&amp;icy;&amp;khcy; - It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92" y="3284984"/>
            <a:ext cx="5759004" cy="329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&amp;Kcy;&amp;rcy;&amp;ocy;&amp;vcy;&amp;iecy;&amp;ncy;&amp;ocy;&amp;scy;&amp;ncy;&amp;acy;&amp;yacy; &amp;scy;&amp;icy;&amp;scy;&amp;tcy;&amp;iecy;&amp;mcy;&amp;acy; &amp;pcy;&amp;tcy;&amp;icy;&amp;tscy; - &amp;Kcy;&amp;acy;&amp;rcy;&amp;tcy;&amp;icy;&amp;ncy;&amp;kcy;&amp;acy; 14109/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7272808" cy="272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ВЕЩЕСТВ В РАСТЕНИИ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417856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4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5387"/>
            <a:ext cx="6408712" cy="652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7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5786958" cy="434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50292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12879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65761"/>
            <a:ext cx="7560840" cy="364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1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4"/>
          <a:stretch/>
        </p:blipFill>
        <p:spPr bwMode="auto">
          <a:xfrm>
            <a:off x="395536" y="404664"/>
            <a:ext cx="8496944" cy="585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7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3" y="0"/>
            <a:ext cx="91519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4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ПИТАНИЯ?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&amp;Rcy;&amp;acy;&amp;fcy;&amp;fcy;&amp;lcy;&amp;iecy;&amp;zcy;&amp;icy;&amp;yacy; &amp;Acy;&amp;rcy;&amp;ncy;&amp;ocy;&amp;lcy;&amp;softcy;&amp;dcy;&amp;acy; - &amp;kcy;&amp;rcy;&amp;ucy;&amp;pcy;&amp;ncy;&amp;iecy;&amp;jcy;&amp;shcy;&amp;icy;&amp;jcy; &amp;tscy;&amp;vcy;&amp;iecy;&amp;tcy;&amp;ocy;&amp;kcy; &amp;vcy; &amp;mcy;&amp;icy;&amp;rcy;&amp;ie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 b="15019"/>
          <a:stretch/>
        </p:blipFill>
        <p:spPr bwMode="auto">
          <a:xfrm>
            <a:off x="2211329" y="1412776"/>
            <a:ext cx="4658627" cy="4925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ПРОЦЕСС НА КАРТИНКЕ?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к дышит амеба - найдем вам от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7589"/>
            <a:ext cx="8522642" cy="362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0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РАСТЕНИЕ?</a:t>
            </a:r>
            <a:endParaRPr lang="ru-RU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&amp;Zcy;&amp;acy;&amp;vcy;&amp;ocy;&amp;rcy;&amp;acy;&amp;zhcy;&amp;icy;&amp;vcy;&amp;acy;&amp;yucy;&amp;shchcy;&amp;icy;&amp;jcy; &amp;ncy;&amp;iecy;&amp;pcy;&amp;iecy;&amp;ncy;&amp;tcy;&amp;iecy;&amp;s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12" y="1196752"/>
            <a:ext cx="36004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ЖЕЛЕЗА, УЧАСТВУЮЩАЯ В ПИЩЕВАРЕНИИ</a:t>
            </a:r>
            <a:endParaRPr lang="ru-RU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&amp;Pcy;&amp;iecy;&amp;chcy;&amp;iecy;&amp;ncy;&amp;softcy;. &amp;Ecy;&amp;ncy;&amp;tscy;&amp;icy;&amp;kcy;&amp;lcy;&amp;ocy;&amp;pcy;&amp;iecy;&amp;dcy;&amp;icy;&amp;yacy; &amp;kcy;&amp;ocy;&amp;lcy;&amp;softcy;&amp;iecy;&amp;rcy;&amp;acy;. &amp;pcy;&amp;ocy;&amp;ncy;&amp;yacy;&amp;t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2622376" cy="486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8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  <a:endParaRPr lang="ru-RU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&amp;Dcy;&amp;ycy;&amp;khcy;&amp;acy;&amp;tcy;&amp;iecy;&amp;lcy;&amp;softcy;&amp;ncy;&amp;ycy;&amp;iecy; &amp;kcy;&amp;ocy;&amp;rcy;&amp;ncy;&amp;icy; &amp;icy; &amp;kcy;&amp;ocy;&amp;rcy;&amp;ncy;&amp;icy;-&amp;khcy;&amp;ocy;&amp;dcy;&amp;ucy;&amp;lcy;&amp;icy; &amp;Ncy;&amp;iecy;&amp;icy;&amp;zcy;&amp;vcy;&amp;iecy;&amp;scy;&amp;tcy;&amp;ncy;&amp;ocy;&amp;iecy; &amp;ocy;&amp;bcy; &amp;icy;&amp;zcy;&amp;vcy;&amp;iecy;&amp;scy;&amp;tcy;&amp;ncy;&amp;ocy;&amp;mcy; - &amp;icy;&amp;ncy;&amp;tcy;&amp;iecy;&amp;rcy;&amp;iecy;&amp;scy;&amp;ncy;&amp;ycy;&amp;iecy; &amp;fcy;&amp;acy;&amp;kcy;&amp;tcy;&amp;ycy; &amp;ocy; &amp;rcy;&amp;acy;&amp;scy;&amp;tcy;&amp;iecy;&amp;ncy;&amp;icy;&amp;yacy;&amp;khcy; &amp;icy; &amp;zhcy;&amp;icy;&amp;vcy;&amp;ocy;&amp;tcy;&amp;ncy;&amp;ycy;&amp;kh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57" y="1501234"/>
            <a:ext cx="6838811" cy="4664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&amp;Icy;&amp;ncy;&amp;tcy;&amp;iecy;&amp;rcy;&amp;iecy;&amp;scy;&amp;ncy;&amp;ocy; &quot; &amp;Lcy;&amp;ocy;&amp;vcy;&amp;lcy;&amp;yacy; &amp;rcy;&amp;ycy;&amp;bcy;&amp;ycy;,&amp;scy;&amp;tcy;&amp;acy;&amp;tcy;&amp;softcy;&amp;icy; &amp;ocy; &amp;rcy;&amp;ycy;&amp;bcy;&amp;acy;&amp;lcy;&amp;kcy;&amp;iecy;,&amp;scy;&amp;acy;&amp;jcy;&amp;tcy; &amp;ocy; &amp;rcy;&amp;ycy;&amp;bcy;&amp;acy;&amp;lcy;&amp;kcy;&amp;iecy;,&amp;rcy;&amp;ycy;&amp;bcy;&amp;acy;,&amp;rcy;&amp;ycy;&amp;bcy;&amp;ncy;&amp;ycy;&amp;iecy; &amp;mcy;&amp;iecy;&amp;scy;&amp;tcy;&amp;acy;,&amp;pcy;&amp;ocy;&amp;vcy;&amp;acy;&amp;dcy;&amp;kcy;&amp;icy; &amp;rcy;&amp;ycy;&amp;bcy;,&amp;scy;&amp;pcy;&amp;ocy;&amp;scy;&amp;ocy;&amp;bcy;&amp;ycy;, &amp;pcy;&amp;rcy;&amp;icy;&amp;iecy;&amp;mcy;&amp;ycy; &amp;lcy;&amp;ocy;&amp;vcy;&amp;lcy;&amp;icy;, &amp;pcy;&amp;ocy;&amp;vcy;&amp;acy;&amp;dcy;&amp;kcy;&amp;icy; &amp;rcy;&amp;ycy;&amp;bcy;, &amp;rcy;&amp;iecy;&amp;tscy;&amp;iecy;&amp;pcy;&amp;tcy;&amp;y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72" y="2268342"/>
            <a:ext cx="3289548" cy="33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&amp;Scy;&amp;icy;&amp;scy;&amp;tcy;&amp;iecy;&amp;mcy;&amp;acy; &amp;pcy;&amp;ocy;&amp;vcy;&amp;ocy;&amp;rcy;&amp;ocy;&amp;tcy;&amp;ncy;&amp;ocy;-&amp;pcy;&amp;rcy;&amp;ocy;&amp;tcy;&amp;icy;&amp;vcy;&amp;ocy;&amp;tcy;&amp;ocy;&amp;chcy;&amp;ncy;&amp;acy;&amp;y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8" y="2234434"/>
            <a:ext cx="4186178" cy="3714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1 ММ. КВ. ЛИСТА ПОДСОЛНЕЧНИКА – </a:t>
            </a:r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220</a:t>
            </a:r>
          </a:p>
          <a:p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1 ММ. КВ. ЛИСТА КЛЕНА - </a:t>
            </a:r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550</a:t>
            </a:r>
            <a:endParaRPr lang="ru-RU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elianthus annuus Picture Gallery - Photo Gallery -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4" y="716732"/>
            <a:ext cx="4019600" cy="2678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&amp;Kcy;&amp;lcy;&amp;iecy;&amp;ncy;&amp;ocy;&amp;vcy;&amp;ycy;&amp;jcy; &amp;lcy;&amp;icy;&amp;scy;&amp;tcy; - &amp;Pcy;&amp;rcy;&amp;icy;&amp;rcy;&amp;ocy;&amp;dcy;&amp;acy; - &amp;Ocy;&amp;bcy;&amp;shchcy;&amp;acy;&amp;yacy; &amp;gcy;&amp;acy;&amp;lcy;&amp;iecy;&amp;rcy;&amp;iecy;&amp;yacy; &amp;YUcy;&amp;Bcy;&amp;icy;&amp;Kcy;'a - &amp;Gcy;&amp;acy;&amp;lcy;&amp;iecy;&amp;rcy;&amp;iecy;&amp;yacy; &amp;zhcy;&amp;icy;&amp;tcy;&amp;iecy;&amp;lcy;&amp;iecy;&amp;jcy; &amp;YUcy;&amp;bcy;&amp;icy;&amp;lcy;&amp;iecy;&amp;jcy;&amp;ncy;&amp;ocy;&amp;gcy;&amp;ocy; &amp;icy; &amp;Kcy;&amp;ocy;&amp;rcy;&amp;ocy;&amp;lcy;&amp;iocy;&amp;vcy;&amp;acy; - &amp;Vcy;&amp;scy;&amp;yacy; &amp;zhcy;&amp;icy;&amp;zcy;&amp;ncy;&amp;softcy; &amp;YUcy;&amp;bcy;&amp;icy;&amp;lcy;&amp;iecy;&amp;jcy;&amp;ncy;&amp;ocy;&amp;gcy;&amp;ocy; &amp;icy; &amp;Kcy;&amp;ocy;&amp;rcy;&amp;ocy;&amp;lcy;&amp;iocy;&amp;vcy;&amp;acy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4"/>
          <a:stretch/>
        </p:blipFill>
        <p:spPr bwMode="auto">
          <a:xfrm>
            <a:off x="4683636" y="644666"/>
            <a:ext cx="3704788" cy="275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7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85</Words>
  <Application>Microsoft Office PowerPoint</Application>
  <PresentationFormat>Экран (4:3)</PresentationFormat>
  <Paragraphs>40</Paragraphs>
  <Slides>26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ЧТО ЭТО?</vt:lpstr>
      <vt:lpstr>СПОСОБ ПИТАНИЯ?</vt:lpstr>
      <vt:lpstr>СПОСОБ ПИТАНИЯ?</vt:lpstr>
      <vt:lpstr>КАКОЙ ПРОЦЕСС НА КАРТИНКЕ?</vt:lpstr>
      <vt:lpstr>ЧТО ЭТО ЗА РАСТЕНИЕ?</vt:lpstr>
      <vt:lpstr>ЖЕЛЕЗА, УЧАСТВУЮЩАЯ В ПИЩЕВАРЕНИИ</vt:lpstr>
      <vt:lpstr>ЧТО ЭТО?</vt:lpstr>
      <vt:lpstr>ЧТО ЭТО?</vt:lpstr>
      <vt:lpstr>Презентация PowerPoint</vt:lpstr>
      <vt:lpstr>Презентация PowerPoint</vt:lpstr>
      <vt:lpstr>Транспорт веществ в организме животного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 ВЕЩЕСТВ В РАСТЕНИИ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16</cp:revision>
  <dcterms:created xsi:type="dcterms:W3CDTF">2012-02-14T14:30:30Z</dcterms:created>
  <dcterms:modified xsi:type="dcterms:W3CDTF">2020-04-07T13:46:15Z</dcterms:modified>
</cp:coreProperties>
</file>